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presProps" Target="presProps.xml"/>
  <Relationship Id="rId30" Type="http://schemas.openxmlformats.org/officeDocument/2006/relationships/viewProps" Target="viewProps.xml"/>
  <Relationship Id="rId31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133974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1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0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1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2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3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414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515.pn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616.pn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717.pn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818.pn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919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22.pn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2020.pn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2121.pn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2222.pn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2323.pn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2424.pn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2525.pn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2626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5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6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7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8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9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025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025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025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025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025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025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025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025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025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025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025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025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025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025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025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025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025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025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025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025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025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025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025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025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025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025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">
  <a:themeElements>
    <a:clrScheme name="Theme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Slides>26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2023-04-24T08:04:36Z</dcterms:created>
  <dcterms:modified xsi:type="dcterms:W3CDTF">2023-04-24T08:04:36Z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